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259" r:id="rId7"/>
    <p:sldId id="260" r:id="rId8"/>
    <p:sldId id="262" r:id="rId9"/>
    <p:sldId id="263" r:id="rId10"/>
    <p:sldId id="261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4" y="-3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319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FF2750D-B4B3-474C-8B62-8B638DC31F7E}">
      <dgm:prSet phldrT="[Text]"/>
      <dgm:spPr/>
      <dgm:t>
        <a:bodyPr/>
        <a:lstStyle/>
        <a:p>
          <a:r>
            <a:rPr lang="en-US" dirty="0" smtClean="0"/>
            <a:t>Excreta Management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A tasks"/>
        </a:ext>
      </dgm:extLst>
    </dgm:pt>
    <dgm:pt modelId="{AEBC78E6-CDDC-4C8F-A157-3C51E907FACD}" type="parTrans" cxnId="{A058DDA2-48CA-4E5B-B389-F71A59C262B0}">
      <dgm:prSet/>
      <dgm:spPr/>
      <dgm:t>
        <a:bodyPr/>
        <a:lstStyle/>
        <a:p>
          <a:endParaRPr lang="en-US"/>
        </a:p>
      </dgm:t>
    </dgm:pt>
    <dgm:pt modelId="{75C067D7-FCD2-4969-8F27-4BBDA88E75ED}" type="sibTrans" cxnId="{A058DDA2-48CA-4E5B-B389-F71A59C262B0}">
      <dgm:prSet/>
      <dgm:spPr/>
      <dgm:t>
        <a:bodyPr/>
        <a:lstStyle/>
        <a:p>
          <a:endParaRPr lang="en-US"/>
        </a:p>
      </dgm:t>
    </dgm:pt>
    <dgm:pt modelId="{99E0600D-9954-43F4-8926-13B8777FAAA1}">
      <dgm:prSet phldrT="[Text]"/>
      <dgm:spPr/>
      <dgm:t>
        <a:bodyPr/>
        <a:lstStyle/>
        <a:p>
          <a:r>
            <a:rPr lang="en-US" dirty="0" smtClean="0"/>
            <a:t>New Latrine Construction &amp; old latrine improvement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B tasks"/>
        </a:ext>
      </dgm:extLst>
    </dgm:pt>
    <dgm:pt modelId="{BE23F476-2C5C-42ED-BF2B-CD5FC7ADDDF6}" type="parTrans" cxnId="{09FCCB9D-A30A-4326-970E-26252D39327F}">
      <dgm:prSet/>
      <dgm:spPr/>
      <dgm:t>
        <a:bodyPr/>
        <a:lstStyle/>
        <a:p>
          <a:endParaRPr lang="en-US"/>
        </a:p>
      </dgm:t>
    </dgm:pt>
    <dgm:pt modelId="{C44937DC-4907-4769-AA8B-1B3E7391D7B0}" type="sibTrans" cxnId="{09FCCB9D-A30A-4326-970E-26252D39327F}">
      <dgm:prSet/>
      <dgm:spPr/>
      <dgm:t>
        <a:bodyPr/>
        <a:lstStyle/>
        <a:p>
          <a:endParaRPr lang="en-US"/>
        </a:p>
      </dgm:t>
    </dgm:pt>
    <dgm:pt modelId="{60CDF8D0-D4FC-4467-A51E-79C5A58B0B2C}">
      <dgm:prSet phldrT="[Text]"/>
      <dgm:spPr/>
      <dgm:t>
        <a:bodyPr/>
        <a:lstStyle/>
        <a:p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C title"/>
        </a:ext>
      </dgm:extLst>
    </dgm:pt>
    <dgm:pt modelId="{E12A269F-AB82-486A-9077-80F2BBBE48C2}" type="parTrans" cxnId="{2BA65DEC-E719-4ED3-8135-48349D42DD04}">
      <dgm:prSet/>
      <dgm:spPr/>
      <dgm:t>
        <a:bodyPr/>
        <a:lstStyle/>
        <a:p>
          <a:endParaRPr lang="en-US"/>
        </a:p>
      </dgm:t>
    </dgm:pt>
    <dgm:pt modelId="{3F7FD59D-A716-4310-A89A-AB6F740D9FFF}" type="sibTrans" cxnId="{2BA65DEC-E719-4ED3-8135-48349D42DD04}">
      <dgm:prSet/>
      <dgm:spPr/>
      <dgm:t>
        <a:bodyPr/>
        <a:lstStyle/>
        <a:p>
          <a:endParaRPr lang="en-US"/>
        </a:p>
      </dgm:t>
    </dgm:pt>
    <dgm:pt modelId="{50629C12-7464-4473-ADEF-1A284F8A9957}">
      <dgm:prSet phldrT="[Text]"/>
      <dgm:spPr/>
      <dgm:t>
        <a:bodyPr/>
        <a:lstStyle/>
        <a:p>
          <a:r>
            <a:rPr lang="en-US" dirty="0" smtClean="0"/>
            <a:t>Sanitation village cleaning campaigns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C tasks"/>
        </a:ext>
      </dgm:extLst>
    </dgm:pt>
    <dgm:pt modelId="{9D1CB46C-0CFA-4B27-9224-267431FBD094}" type="parTrans" cxnId="{1D32FCC9-657C-4348-9C0D-52115D559FEB}">
      <dgm:prSet/>
      <dgm:spPr/>
      <dgm:t>
        <a:bodyPr/>
        <a:lstStyle/>
        <a:p>
          <a:endParaRPr lang="en-US"/>
        </a:p>
      </dgm:t>
    </dgm:pt>
    <dgm:pt modelId="{4576BCC5-0598-4332-A2E7-87AC3ADD4EB8}" type="sibTrans" cxnId="{1D32FCC9-657C-4348-9C0D-52115D559FEB}">
      <dgm:prSet/>
      <dgm:spPr/>
      <dgm:t>
        <a:bodyPr/>
        <a:lstStyle/>
        <a:p>
          <a:endParaRPr lang="en-US"/>
        </a:p>
      </dgm:t>
    </dgm:pt>
    <dgm:pt modelId="{3929B1E1-4BC4-4C73-ABE8-27CEF96A3652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B title"/>
        </a:ext>
      </dgm:extLst>
    </dgm:pt>
    <dgm:pt modelId="{19BA0C22-38BB-4E9F-89D5-0FF5FF9F12CE}" type="sibTrans" cxnId="{1339090C-9A95-4C05-841C-FA3AF987601B}">
      <dgm:prSet/>
      <dgm:spPr/>
      <dgm:t>
        <a:bodyPr/>
        <a:lstStyle/>
        <a:p>
          <a:endParaRPr lang="en-US"/>
        </a:p>
      </dgm:t>
    </dgm:pt>
    <dgm:pt modelId="{F356CC76-9117-4B79-A270-BBBAFD3E9C79}" type="parTrans" cxnId="{1339090C-9A95-4C05-841C-FA3AF987601B}">
      <dgm:prSet/>
      <dgm:spPr/>
      <dgm:t>
        <a:bodyPr/>
        <a:lstStyle/>
        <a:p>
          <a:endParaRPr lang="en-US"/>
        </a:p>
      </dgm:t>
    </dgm:pt>
    <dgm:pt modelId="{66CD1A12-B5AE-4C40-BAB1-A585FA41C80F}">
      <dgm:prSet phldrT="[Text]"/>
      <dgm:spPr/>
      <dgm:t>
        <a:bodyPr/>
        <a:lstStyle/>
        <a:p>
          <a:r>
            <a:rPr lang="en-US" dirty="0" smtClean="0"/>
            <a:t>Clean village declaration</a:t>
          </a:r>
          <a:endParaRPr lang="en-US" dirty="0"/>
        </a:p>
      </dgm:t>
      <dgm:extLst/>
    </dgm:pt>
    <dgm:pt modelId="{12FDBEBF-5DED-46DB-959E-2DC6B664B20F}" type="parTrans" cxnId="{CFF19E8C-669B-4F71-A1CB-FF767DC3503F}">
      <dgm:prSet/>
      <dgm:spPr/>
      <dgm:t>
        <a:bodyPr/>
        <a:lstStyle/>
        <a:p>
          <a:endParaRPr lang="en-US"/>
        </a:p>
      </dgm:t>
    </dgm:pt>
    <dgm:pt modelId="{98394107-F504-4DC8-874A-910F99591E42}" type="sibTrans" cxnId="{CFF19E8C-669B-4F71-A1CB-FF767DC3503F}">
      <dgm:prSet/>
      <dgm:spPr/>
      <dgm:t>
        <a:bodyPr/>
        <a:lstStyle/>
        <a:p>
          <a:endParaRPr lang="en-US"/>
        </a:p>
      </dgm:t>
    </dgm:pt>
    <dgm:pt modelId="{4DF9FE7B-F642-4898-A360-D4E3814E1A3D}">
      <dgm:prSet phldrT="[Text]"/>
      <dgm:spPr/>
      <dgm:t>
        <a:bodyPr/>
        <a:lstStyle/>
        <a:p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A title"/>
        </a:ext>
      </dgm:extLst>
    </dgm:pt>
    <dgm:pt modelId="{43C18EFF-81FC-4D70-8C6B-E95FF3730413}" type="sibTrans" cxnId="{EBD8BE8D-6018-43E2-B081-034BB5656EB6}">
      <dgm:prSet/>
      <dgm:spPr/>
      <dgm:t>
        <a:bodyPr/>
        <a:lstStyle/>
        <a:p>
          <a:endParaRPr lang="en-US"/>
        </a:p>
      </dgm:t>
    </dgm:pt>
    <dgm:pt modelId="{1C10F06D-860A-4604-A7AD-02E614FE3976}" type="parTrans" cxnId="{EBD8BE8D-6018-43E2-B081-034BB5656EB6}">
      <dgm:prSet/>
      <dgm:spPr/>
      <dgm:t>
        <a:bodyPr/>
        <a:lstStyle/>
        <a:p>
          <a:endParaRPr lang="en-US"/>
        </a:p>
      </dgm:t>
    </dgm:pt>
    <dgm:pt modelId="{E6A445EE-D086-4B01-B491-D67950A5A065}" type="pres">
      <dgm:prSet presAssocID="{3F442EA2-39BA-4C9A-AD59-755D4917D5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3A9625-D3EB-4CA1-AB05-34452283708A}" type="pres">
      <dgm:prSet presAssocID="{4DF9FE7B-F642-4898-A360-D4E3814E1A3D}" presName="parentLin" presStyleCnt="0"/>
      <dgm:spPr/>
    </dgm:pt>
    <dgm:pt modelId="{7E290D25-335D-4339-A8E8-B036E46B5EB5}" type="pres">
      <dgm:prSet presAssocID="{4DF9FE7B-F642-4898-A360-D4E3814E1A3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74922F1-7266-4681-AD4F-1C618A5FFF23}" type="pres">
      <dgm:prSet presAssocID="{4DF9FE7B-F642-4898-A360-D4E3814E1A3D}" presName="parentText" presStyleLbl="node1" presStyleIdx="0" presStyleCnt="3" custScaleY="55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29850-0672-4B77-B5DE-2E1563038631}" type="pres">
      <dgm:prSet presAssocID="{4DF9FE7B-F642-4898-A360-D4E3814E1A3D}" presName="negativeSpace" presStyleCnt="0"/>
      <dgm:spPr/>
    </dgm:pt>
    <dgm:pt modelId="{80259B02-529C-422B-91BE-D70198BA9F6C}" type="pres">
      <dgm:prSet presAssocID="{4DF9FE7B-F642-4898-A360-D4E3814E1A3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3EFB4E-D3DB-42E1-82AC-148F7D29254F}" type="pres">
      <dgm:prSet presAssocID="{43C18EFF-81FC-4D70-8C6B-E95FF3730413}" presName="spaceBetweenRectangles" presStyleCnt="0"/>
      <dgm:spPr/>
    </dgm:pt>
    <dgm:pt modelId="{07AC1C38-F728-4390-9C76-57A49ED97DBB}" type="pres">
      <dgm:prSet presAssocID="{3929B1E1-4BC4-4C73-ABE8-27CEF96A3652}" presName="parentLin" presStyleCnt="0"/>
      <dgm:spPr/>
    </dgm:pt>
    <dgm:pt modelId="{D0037F0D-DB9A-4BA4-97B4-D939B26E14DA}" type="pres">
      <dgm:prSet presAssocID="{3929B1E1-4BC4-4C73-ABE8-27CEF96A365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1EEBBE2-729F-4D85-8CAE-C2B30FF126D2}" type="pres">
      <dgm:prSet presAssocID="{3929B1E1-4BC4-4C73-ABE8-27CEF96A3652}" presName="parentText" presStyleLbl="node1" presStyleIdx="1" presStyleCnt="3" custScaleY="61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B3FAF-C320-430D-84D4-71BA6D1761D1}" type="pres">
      <dgm:prSet presAssocID="{3929B1E1-4BC4-4C73-ABE8-27CEF96A3652}" presName="negativeSpace" presStyleCnt="0"/>
      <dgm:spPr/>
    </dgm:pt>
    <dgm:pt modelId="{5282638F-EFF2-4770-BB1A-21455422E45D}" type="pres">
      <dgm:prSet presAssocID="{3929B1E1-4BC4-4C73-ABE8-27CEF96A365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E827AA-77D8-4146-A665-00110A17769E}" type="pres">
      <dgm:prSet presAssocID="{19BA0C22-38BB-4E9F-89D5-0FF5FF9F12CE}" presName="spaceBetweenRectangles" presStyleCnt="0"/>
      <dgm:spPr/>
    </dgm:pt>
    <dgm:pt modelId="{34C9EE47-81AF-461E-8292-AB107AA0D367}" type="pres">
      <dgm:prSet presAssocID="{60CDF8D0-D4FC-4467-A51E-79C5A58B0B2C}" presName="parentLin" presStyleCnt="0"/>
      <dgm:spPr/>
    </dgm:pt>
    <dgm:pt modelId="{864CB39B-29F9-473D-90E5-0686D86E278F}" type="pres">
      <dgm:prSet presAssocID="{60CDF8D0-D4FC-4467-A51E-79C5A58B0B2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B203A22-00AF-46E7-9415-C6DAFD7E01CC}" type="pres">
      <dgm:prSet presAssocID="{60CDF8D0-D4FC-4467-A51E-79C5A58B0B2C}" presName="parentText" presStyleLbl="node1" presStyleIdx="2" presStyleCnt="3" custScaleY="55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C1F84-81DE-4E5D-9537-C2D1A211B8B6}" type="pres">
      <dgm:prSet presAssocID="{60CDF8D0-D4FC-4467-A51E-79C5A58B0B2C}" presName="negativeSpace" presStyleCnt="0"/>
      <dgm:spPr/>
    </dgm:pt>
    <dgm:pt modelId="{964E6811-5072-4466-B721-689C35A65029}" type="pres">
      <dgm:prSet presAssocID="{60CDF8D0-D4FC-4467-A51E-79C5A58B0B2C}" presName="childText" presStyleLbl="conFgAcc1" presStyleIdx="2" presStyleCnt="3" custLinFactX="-15278" custLinFactNeighborX="-100000" custLinFactNeighborY="44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5881A7-BD84-4E35-9705-58FD9137DE79}" type="presOf" srcId="{66CD1A12-B5AE-4C40-BAB1-A585FA41C80F}" destId="{964E6811-5072-4466-B721-689C35A65029}" srcOrd="0" destOrd="1" presId="urn:microsoft.com/office/officeart/2005/8/layout/list1"/>
    <dgm:cxn modelId="{C2CE2C85-3874-4DFB-8BAB-05757EFA67C8}" type="presOf" srcId="{99E0600D-9954-43F4-8926-13B8777FAAA1}" destId="{5282638F-EFF2-4770-BB1A-21455422E45D}" srcOrd="0" destOrd="0" presId="urn:microsoft.com/office/officeart/2005/8/layout/list1"/>
    <dgm:cxn modelId="{608C9175-5E57-487B-B349-CBAEA538FFE8}" type="presOf" srcId="{3F442EA2-39BA-4C9A-AD59-755D4917D532}" destId="{E6A445EE-D086-4B01-B491-D67950A5A065}" srcOrd="0" destOrd="0" presId="urn:microsoft.com/office/officeart/2005/8/layout/list1"/>
    <dgm:cxn modelId="{C1338CA5-0628-4EC4-9582-24CBE73EBF77}" type="presOf" srcId="{60CDF8D0-D4FC-4467-A51E-79C5A58B0B2C}" destId="{864CB39B-29F9-473D-90E5-0686D86E278F}" srcOrd="0" destOrd="0" presId="urn:microsoft.com/office/officeart/2005/8/layout/list1"/>
    <dgm:cxn modelId="{BF07B33C-3587-4B36-BED3-377C2E4E0413}" type="presOf" srcId="{4DF9FE7B-F642-4898-A360-D4E3814E1A3D}" destId="{7E290D25-335D-4339-A8E8-B036E46B5EB5}" srcOrd="0" destOrd="0" presId="urn:microsoft.com/office/officeart/2005/8/layout/list1"/>
    <dgm:cxn modelId="{1D32FCC9-657C-4348-9C0D-52115D559FEB}" srcId="{60CDF8D0-D4FC-4467-A51E-79C5A58B0B2C}" destId="{50629C12-7464-4473-ADEF-1A284F8A9957}" srcOrd="0" destOrd="0" parTransId="{9D1CB46C-0CFA-4B27-9224-267431FBD094}" sibTransId="{4576BCC5-0598-4332-A2E7-87AC3ADD4EB8}"/>
    <dgm:cxn modelId="{A9AB6B7B-1D15-432E-AEC3-0F4AC3F4939F}" type="presOf" srcId="{50629C12-7464-4473-ADEF-1A284F8A9957}" destId="{964E6811-5072-4466-B721-689C35A65029}" srcOrd="0" destOrd="0" presId="urn:microsoft.com/office/officeart/2005/8/layout/list1"/>
    <dgm:cxn modelId="{0C570881-613C-4B44-BED5-12B7D722598D}" type="presOf" srcId="{EFF2750D-B4B3-474C-8B62-8B638DC31F7E}" destId="{80259B02-529C-422B-91BE-D70198BA9F6C}" srcOrd="0" destOrd="0" presId="urn:microsoft.com/office/officeart/2005/8/layout/list1"/>
    <dgm:cxn modelId="{3B230770-8306-46EE-8C39-CBD3CDC5722D}" type="presOf" srcId="{4DF9FE7B-F642-4898-A360-D4E3814E1A3D}" destId="{674922F1-7266-4681-AD4F-1C618A5FFF23}" srcOrd="1" destOrd="0" presId="urn:microsoft.com/office/officeart/2005/8/layout/list1"/>
    <dgm:cxn modelId="{2BA65DEC-E719-4ED3-8135-48349D42DD04}" srcId="{3F442EA2-39BA-4C9A-AD59-755D4917D532}" destId="{60CDF8D0-D4FC-4467-A51E-79C5A58B0B2C}" srcOrd="2" destOrd="0" parTransId="{E12A269F-AB82-486A-9077-80F2BBBE48C2}" sibTransId="{3F7FD59D-A716-4310-A89A-AB6F740D9FFF}"/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4F9A0FA0-AFE5-4FA5-8903-4653DBF01B93}" type="presOf" srcId="{3929B1E1-4BC4-4C73-ABE8-27CEF96A3652}" destId="{D0037F0D-DB9A-4BA4-97B4-D939B26E14DA}" srcOrd="0" destOrd="0" presId="urn:microsoft.com/office/officeart/2005/8/layout/list1"/>
    <dgm:cxn modelId="{CFF19E8C-669B-4F71-A1CB-FF767DC3503F}" srcId="{60CDF8D0-D4FC-4467-A51E-79C5A58B0B2C}" destId="{66CD1A12-B5AE-4C40-BAB1-A585FA41C80F}" srcOrd="1" destOrd="0" parTransId="{12FDBEBF-5DED-46DB-959E-2DC6B664B20F}" sibTransId="{98394107-F504-4DC8-874A-910F99591E42}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AD12ED10-5185-41D0-A205-86283B7CC06B}" type="presOf" srcId="{60CDF8D0-D4FC-4467-A51E-79C5A58B0B2C}" destId="{5B203A22-00AF-46E7-9415-C6DAFD7E01CC}" srcOrd="1" destOrd="0" presId="urn:microsoft.com/office/officeart/2005/8/layout/list1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576B1E6E-184B-4592-B6BB-80DD9C006251}" type="presOf" srcId="{3929B1E1-4BC4-4C73-ABE8-27CEF96A3652}" destId="{21EEBBE2-729F-4D85-8CAE-C2B30FF126D2}" srcOrd="1" destOrd="0" presId="urn:microsoft.com/office/officeart/2005/8/layout/list1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968AD0DC-76CE-4445-8436-DD4001914122}" type="presParOf" srcId="{E6A445EE-D086-4B01-B491-D67950A5A065}" destId="{6D3A9625-D3EB-4CA1-AB05-34452283708A}" srcOrd="0" destOrd="0" presId="urn:microsoft.com/office/officeart/2005/8/layout/list1"/>
    <dgm:cxn modelId="{191524BF-6DF5-476D-B0EF-D87EE1248DB7}" type="presParOf" srcId="{6D3A9625-D3EB-4CA1-AB05-34452283708A}" destId="{7E290D25-335D-4339-A8E8-B036E46B5EB5}" srcOrd="0" destOrd="0" presId="urn:microsoft.com/office/officeart/2005/8/layout/list1"/>
    <dgm:cxn modelId="{9F1521D5-00AD-4116-8EDE-4D28F5B5FC34}" type="presParOf" srcId="{6D3A9625-D3EB-4CA1-AB05-34452283708A}" destId="{674922F1-7266-4681-AD4F-1C618A5FFF23}" srcOrd="1" destOrd="0" presId="urn:microsoft.com/office/officeart/2005/8/layout/list1"/>
    <dgm:cxn modelId="{0F46701C-960C-4B8B-AA08-A3C1D14EEB6C}" type="presParOf" srcId="{E6A445EE-D086-4B01-B491-D67950A5A065}" destId="{96C29850-0672-4B77-B5DE-2E1563038631}" srcOrd="1" destOrd="0" presId="urn:microsoft.com/office/officeart/2005/8/layout/list1"/>
    <dgm:cxn modelId="{6C27603B-3522-4962-AFAA-4C20EB33ABA9}" type="presParOf" srcId="{E6A445EE-D086-4B01-B491-D67950A5A065}" destId="{80259B02-529C-422B-91BE-D70198BA9F6C}" srcOrd="2" destOrd="0" presId="urn:microsoft.com/office/officeart/2005/8/layout/list1"/>
    <dgm:cxn modelId="{25EB76B7-FF2D-4D32-91A0-29B4C1D86A48}" type="presParOf" srcId="{E6A445EE-D086-4B01-B491-D67950A5A065}" destId="{E53EFB4E-D3DB-42E1-82AC-148F7D29254F}" srcOrd="3" destOrd="0" presId="urn:microsoft.com/office/officeart/2005/8/layout/list1"/>
    <dgm:cxn modelId="{B2B62891-1EF2-4D0D-9ACC-F56E89448AD1}" type="presParOf" srcId="{E6A445EE-D086-4B01-B491-D67950A5A065}" destId="{07AC1C38-F728-4390-9C76-57A49ED97DBB}" srcOrd="4" destOrd="0" presId="urn:microsoft.com/office/officeart/2005/8/layout/list1"/>
    <dgm:cxn modelId="{40FEABED-333C-4AB3-B747-2F6A591E72FA}" type="presParOf" srcId="{07AC1C38-F728-4390-9C76-57A49ED97DBB}" destId="{D0037F0D-DB9A-4BA4-97B4-D939B26E14DA}" srcOrd="0" destOrd="0" presId="urn:microsoft.com/office/officeart/2005/8/layout/list1"/>
    <dgm:cxn modelId="{C2A614FC-EDCB-434A-933F-EAD7E4FBD289}" type="presParOf" srcId="{07AC1C38-F728-4390-9C76-57A49ED97DBB}" destId="{21EEBBE2-729F-4D85-8CAE-C2B30FF126D2}" srcOrd="1" destOrd="0" presId="urn:microsoft.com/office/officeart/2005/8/layout/list1"/>
    <dgm:cxn modelId="{F692DF86-BEFE-40F7-9C54-5BD2817BB157}" type="presParOf" srcId="{E6A445EE-D086-4B01-B491-D67950A5A065}" destId="{AACB3FAF-C320-430D-84D4-71BA6D1761D1}" srcOrd="5" destOrd="0" presId="urn:microsoft.com/office/officeart/2005/8/layout/list1"/>
    <dgm:cxn modelId="{647D2ADE-A16A-4CC7-BB6D-5A176B9A47F5}" type="presParOf" srcId="{E6A445EE-D086-4B01-B491-D67950A5A065}" destId="{5282638F-EFF2-4770-BB1A-21455422E45D}" srcOrd="6" destOrd="0" presId="urn:microsoft.com/office/officeart/2005/8/layout/list1"/>
    <dgm:cxn modelId="{1645AA6C-6BA6-4C34-8444-505CC56F8629}" type="presParOf" srcId="{E6A445EE-D086-4B01-B491-D67950A5A065}" destId="{8CE827AA-77D8-4146-A665-00110A17769E}" srcOrd="7" destOrd="0" presId="urn:microsoft.com/office/officeart/2005/8/layout/list1"/>
    <dgm:cxn modelId="{A12F4D25-CBDD-4317-ADBF-77C3163D9790}" type="presParOf" srcId="{E6A445EE-D086-4B01-B491-D67950A5A065}" destId="{34C9EE47-81AF-461E-8292-AB107AA0D367}" srcOrd="8" destOrd="0" presId="urn:microsoft.com/office/officeart/2005/8/layout/list1"/>
    <dgm:cxn modelId="{9AFF4255-2A4E-45AA-9E99-4BEB125367D0}" type="presParOf" srcId="{34C9EE47-81AF-461E-8292-AB107AA0D367}" destId="{864CB39B-29F9-473D-90E5-0686D86E278F}" srcOrd="0" destOrd="0" presId="urn:microsoft.com/office/officeart/2005/8/layout/list1"/>
    <dgm:cxn modelId="{EFED9B55-573A-401E-B3C1-12784B25A6F0}" type="presParOf" srcId="{34C9EE47-81AF-461E-8292-AB107AA0D367}" destId="{5B203A22-00AF-46E7-9415-C6DAFD7E01CC}" srcOrd="1" destOrd="0" presId="urn:microsoft.com/office/officeart/2005/8/layout/list1"/>
    <dgm:cxn modelId="{A827A91B-5122-406C-8AC6-C4093B281423}" type="presParOf" srcId="{E6A445EE-D086-4B01-B491-D67950A5A065}" destId="{DF9C1F84-81DE-4E5D-9537-C2D1A211B8B6}" srcOrd="9" destOrd="0" presId="urn:microsoft.com/office/officeart/2005/8/layout/list1"/>
    <dgm:cxn modelId="{B86C74EC-1EF6-4E20-BC37-0769570E344F}" type="presParOf" srcId="{E6A445EE-D086-4B01-B491-D67950A5A065}" destId="{964E6811-5072-4466-B721-689C35A650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DF9FE7B-F642-4898-A360-D4E3814E1A3D}">
      <dgm:prSet phldrT="[Text]"/>
      <dgm:spPr/>
      <dgm:t>
        <a:bodyPr/>
        <a:lstStyle/>
        <a:p>
          <a:r>
            <a:rPr lang="en-US" dirty="0" smtClean="0"/>
            <a:t>CLTS Teams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A title"/>
        </a:ext>
      </dgm:extLst>
    </dgm:pt>
    <dgm:pt modelId="{1C10F06D-860A-4604-A7AD-02E614FE3976}" type="parTrans" cxnId="{EBD8BE8D-6018-43E2-B081-034BB5656EB6}">
      <dgm:prSet/>
      <dgm:spPr/>
      <dgm:t>
        <a:bodyPr/>
        <a:lstStyle/>
        <a:p>
          <a:endParaRPr lang="en-US"/>
        </a:p>
      </dgm:t>
    </dgm:pt>
    <dgm:pt modelId="{43C18EFF-81FC-4D70-8C6B-E95FF3730413}" type="sibTrans" cxnId="{EBD8BE8D-6018-43E2-B081-034BB5656EB6}">
      <dgm:prSet/>
      <dgm:spPr/>
      <dgm:t>
        <a:bodyPr/>
        <a:lstStyle/>
        <a:p>
          <a:endParaRPr lang="en-US"/>
        </a:p>
      </dgm:t>
    </dgm:pt>
    <dgm:pt modelId="{EFF2750D-B4B3-474C-8B62-8B638DC31F7E}">
      <dgm:prSet phldrT="[Text]"/>
      <dgm:spPr/>
      <dgm:t>
        <a:bodyPr/>
        <a:lstStyle/>
        <a:p>
          <a:r>
            <a:rPr lang="en-US" dirty="0" smtClean="0"/>
            <a:t>20 different NGO teams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A tasks"/>
        </a:ext>
      </dgm:extLst>
    </dgm:pt>
    <dgm:pt modelId="{AEBC78E6-CDDC-4C8F-A157-3C51E907FACD}" type="parTrans" cxnId="{A058DDA2-48CA-4E5B-B389-F71A59C262B0}">
      <dgm:prSet/>
      <dgm:spPr/>
      <dgm:t>
        <a:bodyPr/>
        <a:lstStyle/>
        <a:p>
          <a:endParaRPr lang="en-US"/>
        </a:p>
      </dgm:t>
    </dgm:pt>
    <dgm:pt modelId="{75C067D7-FCD2-4969-8F27-4BBDA88E75ED}" type="sibTrans" cxnId="{A058DDA2-48CA-4E5B-B389-F71A59C262B0}">
      <dgm:prSet/>
      <dgm:spPr/>
      <dgm:t>
        <a:bodyPr/>
        <a:lstStyle/>
        <a:p>
          <a:endParaRPr lang="en-US"/>
        </a:p>
      </dgm:t>
    </dgm:pt>
    <dgm:pt modelId="{789CD6DB-3A68-4A41-90BD-4F0CBB3617D1}">
      <dgm:prSet phldrT="[Text]"/>
      <dgm:spPr/>
      <dgm:t>
        <a:bodyPr/>
        <a:lstStyle/>
        <a:p>
          <a:r>
            <a:rPr lang="en-US" dirty="0" smtClean="0"/>
            <a:t>MRRD &amp; MoPH CLTS team</a:t>
          </a:r>
          <a:endParaRPr lang="en-US" dirty="0"/>
        </a:p>
      </dgm:t>
    </dgm:pt>
    <dgm:pt modelId="{C0BEB5FF-8DFB-40B9-A228-C0C6097DDDC4}" type="parTrans" cxnId="{62C10234-45D3-426A-8820-4C0D1D8CBA21}">
      <dgm:prSet/>
      <dgm:spPr/>
      <dgm:t>
        <a:bodyPr/>
        <a:lstStyle/>
        <a:p>
          <a:endParaRPr lang="en-US"/>
        </a:p>
      </dgm:t>
    </dgm:pt>
    <dgm:pt modelId="{1A702531-A59F-4EE2-8246-E2EB0955D8B1}" type="sibTrans" cxnId="{62C10234-45D3-426A-8820-4C0D1D8CBA21}">
      <dgm:prSet/>
      <dgm:spPr/>
      <dgm:t>
        <a:bodyPr/>
        <a:lstStyle/>
        <a:p>
          <a:endParaRPr lang="en-US"/>
        </a:p>
      </dgm:t>
    </dgm:pt>
    <dgm:pt modelId="{3929B1E1-4BC4-4C73-ABE8-27CEF96A3652}">
      <dgm:prSet phldrT="[Text]"/>
      <dgm:spPr/>
      <dgm:t>
        <a:bodyPr/>
        <a:lstStyle/>
        <a:p>
          <a:r>
            <a:rPr lang="en-US" dirty="0" smtClean="0"/>
            <a:t>Achievements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B title"/>
        </a:ext>
      </dgm:extLst>
    </dgm:pt>
    <dgm:pt modelId="{F356CC76-9117-4B79-A270-BBBAFD3E9C79}" type="parTrans" cxnId="{1339090C-9A95-4C05-841C-FA3AF987601B}">
      <dgm:prSet/>
      <dgm:spPr/>
      <dgm:t>
        <a:bodyPr/>
        <a:lstStyle/>
        <a:p>
          <a:endParaRPr lang="en-US"/>
        </a:p>
      </dgm:t>
    </dgm:pt>
    <dgm:pt modelId="{19BA0C22-38BB-4E9F-89D5-0FF5FF9F12CE}" type="sibTrans" cxnId="{1339090C-9A95-4C05-841C-FA3AF987601B}">
      <dgm:prSet/>
      <dgm:spPr/>
      <dgm:t>
        <a:bodyPr/>
        <a:lstStyle/>
        <a:p>
          <a:endParaRPr lang="en-US"/>
        </a:p>
      </dgm:t>
    </dgm:pt>
    <dgm:pt modelId="{99E0600D-9954-43F4-8926-13B8777FAAA1}">
      <dgm:prSet phldrT="[Text]"/>
      <dgm:spPr/>
      <dgm:t>
        <a:bodyPr/>
        <a:lstStyle/>
        <a:p>
          <a:r>
            <a:rPr lang="en-US" dirty="0" smtClean="0"/>
            <a:t>Over 2,000 communities ODF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B tasks"/>
        </a:ext>
      </dgm:extLst>
    </dgm:pt>
    <dgm:pt modelId="{BE23F476-2C5C-42ED-BF2B-CD5FC7ADDDF6}" type="parTrans" cxnId="{09FCCB9D-A30A-4326-970E-26252D39327F}">
      <dgm:prSet/>
      <dgm:spPr/>
      <dgm:t>
        <a:bodyPr/>
        <a:lstStyle/>
        <a:p>
          <a:endParaRPr lang="en-US"/>
        </a:p>
      </dgm:t>
    </dgm:pt>
    <dgm:pt modelId="{C44937DC-4907-4769-AA8B-1B3E7391D7B0}" type="sibTrans" cxnId="{09FCCB9D-A30A-4326-970E-26252D39327F}">
      <dgm:prSet/>
      <dgm:spPr/>
      <dgm:t>
        <a:bodyPr/>
        <a:lstStyle/>
        <a:p>
          <a:endParaRPr lang="en-US"/>
        </a:p>
      </dgm:t>
    </dgm:pt>
    <dgm:pt modelId="{0791135C-9DAB-47F6-BE9C-A3E56A2DDA50}">
      <dgm:prSet phldrT="[Text]"/>
      <dgm:spPr/>
      <dgm:t>
        <a:bodyPr/>
        <a:lstStyle/>
        <a:p>
          <a:r>
            <a:rPr lang="en-US" dirty="0" smtClean="0"/>
            <a:t>7 districts declared ODF</a:t>
          </a:r>
          <a:endParaRPr lang="en-US" dirty="0"/>
        </a:p>
      </dgm:t>
    </dgm:pt>
    <dgm:pt modelId="{D6057E63-9793-4991-97C1-30FC405E95A5}" type="parTrans" cxnId="{B3B26E9A-58E5-497B-BD59-F5567958C609}">
      <dgm:prSet/>
      <dgm:spPr/>
      <dgm:t>
        <a:bodyPr/>
        <a:lstStyle/>
        <a:p>
          <a:endParaRPr lang="en-US"/>
        </a:p>
      </dgm:t>
    </dgm:pt>
    <dgm:pt modelId="{B670C2A7-83CB-4F4C-BC19-A3A7C066A822}" type="sibTrans" cxnId="{B3B26E9A-58E5-497B-BD59-F5567958C609}">
      <dgm:prSet/>
      <dgm:spPr/>
      <dgm:t>
        <a:bodyPr/>
        <a:lstStyle/>
        <a:p>
          <a:endParaRPr lang="en-US"/>
        </a:p>
      </dgm:t>
    </dgm:pt>
    <dgm:pt modelId="{60CDF8D0-D4FC-4467-A51E-79C5A58B0B2C}">
      <dgm:prSet phldrT="[Text]"/>
      <dgm:spPr/>
      <dgm:t>
        <a:bodyPr/>
        <a:lstStyle/>
        <a:p>
          <a:r>
            <a:rPr lang="en-US" dirty="0" smtClean="0"/>
            <a:t>Next Step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C title"/>
        </a:ext>
      </dgm:extLst>
    </dgm:pt>
    <dgm:pt modelId="{E12A269F-AB82-486A-9077-80F2BBBE48C2}" type="parTrans" cxnId="{2BA65DEC-E719-4ED3-8135-48349D42DD04}">
      <dgm:prSet/>
      <dgm:spPr/>
      <dgm:t>
        <a:bodyPr/>
        <a:lstStyle/>
        <a:p>
          <a:endParaRPr lang="en-US"/>
        </a:p>
      </dgm:t>
    </dgm:pt>
    <dgm:pt modelId="{3F7FD59D-A716-4310-A89A-AB6F740D9FFF}" type="sibTrans" cxnId="{2BA65DEC-E719-4ED3-8135-48349D42DD04}">
      <dgm:prSet/>
      <dgm:spPr/>
      <dgm:t>
        <a:bodyPr/>
        <a:lstStyle/>
        <a:p>
          <a:endParaRPr lang="en-US"/>
        </a:p>
      </dgm:t>
    </dgm:pt>
    <dgm:pt modelId="{50629C12-7464-4473-ADEF-1A284F8A9957}">
      <dgm:prSet phldrT="[Text]"/>
      <dgm:spPr/>
      <dgm:t>
        <a:bodyPr/>
        <a:lstStyle/>
        <a:p>
          <a:r>
            <a:rPr lang="en-US" dirty="0" smtClean="0"/>
            <a:t>ODF Afghanistan by 2025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C tasks"/>
        </a:ext>
      </dgm:extLst>
    </dgm:pt>
    <dgm:pt modelId="{9D1CB46C-0CFA-4B27-9224-267431FBD094}" type="parTrans" cxnId="{1D32FCC9-657C-4348-9C0D-52115D559FEB}">
      <dgm:prSet/>
      <dgm:spPr/>
      <dgm:t>
        <a:bodyPr/>
        <a:lstStyle/>
        <a:p>
          <a:endParaRPr lang="en-US"/>
        </a:p>
      </dgm:t>
    </dgm:pt>
    <dgm:pt modelId="{4576BCC5-0598-4332-A2E7-87AC3ADD4EB8}" type="sibTrans" cxnId="{1D32FCC9-657C-4348-9C0D-52115D559FEB}">
      <dgm:prSet/>
      <dgm:spPr/>
      <dgm:t>
        <a:bodyPr/>
        <a:lstStyle/>
        <a:p>
          <a:endParaRPr lang="en-US"/>
        </a:p>
      </dgm:t>
    </dgm:pt>
    <dgm:pt modelId="{F8653461-0F9D-5E4A-8C94-2309C3C8DF49}">
      <dgm:prSet phldrT="[Text]"/>
      <dgm:spPr/>
      <dgm:t>
        <a:bodyPr/>
        <a:lstStyle/>
        <a:p>
          <a:r>
            <a:rPr lang="en-US" dirty="0" smtClean="0"/>
            <a:t>Revision of WASH policy based on the SDGs requirements.  </a:t>
          </a:r>
          <a:endParaRPr lang="en-US" dirty="0"/>
        </a:p>
      </dgm:t>
      <dgm:extLst/>
    </dgm:pt>
    <dgm:pt modelId="{3D40041B-0EE2-ED42-8824-58205284C6D4}" type="parTrans" cxnId="{97FE04F3-6C8C-C14C-848E-F60EF269F343}">
      <dgm:prSet/>
      <dgm:spPr/>
      <dgm:t>
        <a:bodyPr/>
        <a:lstStyle/>
        <a:p>
          <a:endParaRPr lang="en-US"/>
        </a:p>
      </dgm:t>
    </dgm:pt>
    <dgm:pt modelId="{A0FA20F4-250B-9940-B56E-CB89FDD4A426}" type="sibTrans" cxnId="{97FE04F3-6C8C-C14C-848E-F60EF269F343}">
      <dgm:prSet/>
      <dgm:spPr/>
      <dgm:t>
        <a:bodyPr/>
        <a:lstStyle/>
        <a:p>
          <a:endParaRPr lang="en-US"/>
        </a:p>
      </dgm:t>
    </dgm:pt>
    <dgm:pt modelId="{E6A445EE-D086-4B01-B491-D67950A5A065}" type="pres">
      <dgm:prSet presAssocID="{3F442EA2-39BA-4C9A-AD59-755D4917D5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3A9625-D3EB-4CA1-AB05-34452283708A}" type="pres">
      <dgm:prSet presAssocID="{4DF9FE7B-F642-4898-A360-D4E3814E1A3D}" presName="parentLin" presStyleCnt="0"/>
      <dgm:spPr/>
    </dgm:pt>
    <dgm:pt modelId="{7E290D25-335D-4339-A8E8-B036E46B5EB5}" type="pres">
      <dgm:prSet presAssocID="{4DF9FE7B-F642-4898-A360-D4E3814E1A3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74922F1-7266-4681-AD4F-1C618A5FFF23}" type="pres">
      <dgm:prSet presAssocID="{4DF9FE7B-F642-4898-A360-D4E3814E1A3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29850-0672-4B77-B5DE-2E1563038631}" type="pres">
      <dgm:prSet presAssocID="{4DF9FE7B-F642-4898-A360-D4E3814E1A3D}" presName="negativeSpace" presStyleCnt="0"/>
      <dgm:spPr/>
    </dgm:pt>
    <dgm:pt modelId="{80259B02-529C-422B-91BE-D70198BA9F6C}" type="pres">
      <dgm:prSet presAssocID="{4DF9FE7B-F642-4898-A360-D4E3814E1A3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3EFB4E-D3DB-42E1-82AC-148F7D29254F}" type="pres">
      <dgm:prSet presAssocID="{43C18EFF-81FC-4D70-8C6B-E95FF3730413}" presName="spaceBetweenRectangles" presStyleCnt="0"/>
      <dgm:spPr/>
    </dgm:pt>
    <dgm:pt modelId="{07AC1C38-F728-4390-9C76-57A49ED97DBB}" type="pres">
      <dgm:prSet presAssocID="{3929B1E1-4BC4-4C73-ABE8-27CEF96A3652}" presName="parentLin" presStyleCnt="0"/>
      <dgm:spPr/>
    </dgm:pt>
    <dgm:pt modelId="{D0037F0D-DB9A-4BA4-97B4-D939B26E14DA}" type="pres">
      <dgm:prSet presAssocID="{3929B1E1-4BC4-4C73-ABE8-27CEF96A365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1EEBBE2-729F-4D85-8CAE-C2B30FF126D2}" type="pres">
      <dgm:prSet presAssocID="{3929B1E1-4BC4-4C73-ABE8-27CEF96A365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B3FAF-C320-430D-84D4-71BA6D1761D1}" type="pres">
      <dgm:prSet presAssocID="{3929B1E1-4BC4-4C73-ABE8-27CEF96A3652}" presName="negativeSpace" presStyleCnt="0"/>
      <dgm:spPr/>
    </dgm:pt>
    <dgm:pt modelId="{5282638F-EFF2-4770-BB1A-21455422E45D}" type="pres">
      <dgm:prSet presAssocID="{3929B1E1-4BC4-4C73-ABE8-27CEF96A365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E827AA-77D8-4146-A665-00110A17769E}" type="pres">
      <dgm:prSet presAssocID="{19BA0C22-38BB-4E9F-89D5-0FF5FF9F12CE}" presName="spaceBetweenRectangles" presStyleCnt="0"/>
      <dgm:spPr/>
    </dgm:pt>
    <dgm:pt modelId="{34C9EE47-81AF-461E-8292-AB107AA0D367}" type="pres">
      <dgm:prSet presAssocID="{60CDF8D0-D4FC-4467-A51E-79C5A58B0B2C}" presName="parentLin" presStyleCnt="0"/>
      <dgm:spPr/>
    </dgm:pt>
    <dgm:pt modelId="{864CB39B-29F9-473D-90E5-0686D86E278F}" type="pres">
      <dgm:prSet presAssocID="{60CDF8D0-D4FC-4467-A51E-79C5A58B0B2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B203A22-00AF-46E7-9415-C6DAFD7E01CC}" type="pres">
      <dgm:prSet presAssocID="{60CDF8D0-D4FC-4467-A51E-79C5A58B0B2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C1F84-81DE-4E5D-9537-C2D1A211B8B6}" type="pres">
      <dgm:prSet presAssocID="{60CDF8D0-D4FC-4467-A51E-79C5A58B0B2C}" presName="negativeSpace" presStyleCnt="0"/>
      <dgm:spPr/>
    </dgm:pt>
    <dgm:pt modelId="{964E6811-5072-4466-B721-689C35A65029}" type="pres">
      <dgm:prSet presAssocID="{60CDF8D0-D4FC-4467-A51E-79C5A58B0B2C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6EF303-8C02-4462-B16E-84D5782AECF7}" type="presOf" srcId="{789CD6DB-3A68-4A41-90BD-4F0CBB3617D1}" destId="{80259B02-529C-422B-91BE-D70198BA9F6C}" srcOrd="0" destOrd="1" presId="urn:microsoft.com/office/officeart/2005/8/layout/list1"/>
    <dgm:cxn modelId="{97FE04F3-6C8C-C14C-848E-F60EF269F343}" srcId="{60CDF8D0-D4FC-4467-A51E-79C5A58B0B2C}" destId="{F8653461-0F9D-5E4A-8C94-2309C3C8DF49}" srcOrd="1" destOrd="0" parTransId="{3D40041B-0EE2-ED42-8824-58205284C6D4}" sibTransId="{A0FA20F4-250B-9940-B56E-CB89FDD4A426}"/>
    <dgm:cxn modelId="{7992D830-E858-404F-B576-0F1E8B3A547F}" type="presOf" srcId="{3F442EA2-39BA-4C9A-AD59-755D4917D532}" destId="{E6A445EE-D086-4B01-B491-D67950A5A065}" srcOrd="0" destOrd="0" presId="urn:microsoft.com/office/officeart/2005/8/layout/list1"/>
    <dgm:cxn modelId="{7CFE0D8C-72B4-421D-B258-0B31F9D36015}" type="presOf" srcId="{60CDF8D0-D4FC-4467-A51E-79C5A58B0B2C}" destId="{864CB39B-29F9-473D-90E5-0686D86E278F}" srcOrd="0" destOrd="0" presId="urn:microsoft.com/office/officeart/2005/8/layout/list1"/>
    <dgm:cxn modelId="{1D32FCC9-657C-4348-9C0D-52115D559FEB}" srcId="{60CDF8D0-D4FC-4467-A51E-79C5A58B0B2C}" destId="{50629C12-7464-4473-ADEF-1A284F8A9957}" srcOrd="0" destOrd="0" parTransId="{9D1CB46C-0CFA-4B27-9224-267431FBD094}" sibTransId="{4576BCC5-0598-4332-A2E7-87AC3ADD4EB8}"/>
    <dgm:cxn modelId="{DCD369BE-152D-4E27-A9E4-4D2EDEF67B6B}" type="presOf" srcId="{3929B1E1-4BC4-4C73-ABE8-27CEF96A3652}" destId="{21EEBBE2-729F-4D85-8CAE-C2B30FF126D2}" srcOrd="1" destOrd="0" presId="urn:microsoft.com/office/officeart/2005/8/layout/list1"/>
    <dgm:cxn modelId="{AB6E45DB-8DAB-4179-82E4-1FAA48B2AA12}" type="presOf" srcId="{4DF9FE7B-F642-4898-A360-D4E3814E1A3D}" destId="{674922F1-7266-4681-AD4F-1C618A5FFF23}" srcOrd="1" destOrd="0" presId="urn:microsoft.com/office/officeart/2005/8/layout/list1"/>
    <dgm:cxn modelId="{BEBBF675-2082-42DA-9710-A279FA9FB5B8}" type="presOf" srcId="{60CDF8D0-D4FC-4467-A51E-79C5A58B0B2C}" destId="{5B203A22-00AF-46E7-9415-C6DAFD7E01CC}" srcOrd="1" destOrd="0" presId="urn:microsoft.com/office/officeart/2005/8/layout/list1"/>
    <dgm:cxn modelId="{2A97535B-9F37-4891-80DE-4A2476D978B1}" type="presOf" srcId="{3929B1E1-4BC4-4C73-ABE8-27CEF96A3652}" destId="{D0037F0D-DB9A-4BA4-97B4-D939B26E14DA}" srcOrd="0" destOrd="0" presId="urn:microsoft.com/office/officeart/2005/8/layout/list1"/>
    <dgm:cxn modelId="{DDA5339D-D09B-4E9B-9EE7-B02090070E4E}" type="presOf" srcId="{50629C12-7464-4473-ADEF-1A284F8A9957}" destId="{964E6811-5072-4466-B721-689C35A65029}" srcOrd="0" destOrd="0" presId="urn:microsoft.com/office/officeart/2005/8/layout/list1"/>
    <dgm:cxn modelId="{F36932BA-3CBE-433B-B757-825FD09AEEA0}" type="presOf" srcId="{EFF2750D-B4B3-474C-8B62-8B638DC31F7E}" destId="{80259B02-529C-422B-91BE-D70198BA9F6C}" srcOrd="0" destOrd="0" presId="urn:microsoft.com/office/officeart/2005/8/layout/list1"/>
    <dgm:cxn modelId="{D8C65B45-3DCB-4AAB-B075-BC0830C49AEB}" type="presOf" srcId="{99E0600D-9954-43F4-8926-13B8777FAAA1}" destId="{5282638F-EFF2-4770-BB1A-21455422E45D}" srcOrd="0" destOrd="0" presId="urn:microsoft.com/office/officeart/2005/8/layout/list1"/>
    <dgm:cxn modelId="{2BA65DEC-E719-4ED3-8135-48349D42DD04}" srcId="{3F442EA2-39BA-4C9A-AD59-755D4917D532}" destId="{60CDF8D0-D4FC-4467-A51E-79C5A58B0B2C}" srcOrd="2" destOrd="0" parTransId="{E12A269F-AB82-486A-9077-80F2BBBE48C2}" sibTransId="{3F7FD59D-A716-4310-A89A-AB6F740D9FFF}"/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B3B26E9A-58E5-497B-BD59-F5567958C609}" srcId="{3929B1E1-4BC4-4C73-ABE8-27CEF96A3652}" destId="{0791135C-9DAB-47F6-BE9C-A3E56A2DDA50}" srcOrd="1" destOrd="0" parTransId="{D6057E63-9793-4991-97C1-30FC405E95A5}" sibTransId="{B670C2A7-83CB-4F4C-BC19-A3A7C066A822}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62C10234-45D3-426A-8820-4C0D1D8CBA21}" srcId="{4DF9FE7B-F642-4898-A360-D4E3814E1A3D}" destId="{789CD6DB-3A68-4A41-90BD-4F0CBB3617D1}" srcOrd="1" destOrd="0" parTransId="{C0BEB5FF-8DFB-40B9-A228-C0C6097DDDC4}" sibTransId="{1A702531-A59F-4EE2-8246-E2EB0955D8B1}"/>
    <dgm:cxn modelId="{71339936-2CE2-0349-AE15-E736263A26DB}" type="presOf" srcId="{F8653461-0F9D-5E4A-8C94-2309C3C8DF49}" destId="{964E6811-5072-4466-B721-689C35A65029}" srcOrd="0" destOrd="1" presId="urn:microsoft.com/office/officeart/2005/8/layout/list1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F23FFDFC-0170-4782-B25D-1F9533675D0C}" type="presOf" srcId="{0791135C-9DAB-47F6-BE9C-A3E56A2DDA50}" destId="{5282638F-EFF2-4770-BB1A-21455422E45D}" srcOrd="0" destOrd="1" presId="urn:microsoft.com/office/officeart/2005/8/layout/list1"/>
    <dgm:cxn modelId="{6CA3A9A2-0A92-427E-A2F8-7FB31E49A140}" type="presOf" srcId="{4DF9FE7B-F642-4898-A360-D4E3814E1A3D}" destId="{7E290D25-335D-4339-A8E8-B036E46B5EB5}" srcOrd="0" destOrd="0" presId="urn:microsoft.com/office/officeart/2005/8/layout/list1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F130A4AD-4B7E-48CE-847B-C66D65178865}" type="presParOf" srcId="{E6A445EE-D086-4B01-B491-D67950A5A065}" destId="{6D3A9625-D3EB-4CA1-AB05-34452283708A}" srcOrd="0" destOrd="0" presId="urn:microsoft.com/office/officeart/2005/8/layout/list1"/>
    <dgm:cxn modelId="{42946FA3-3872-48D6-9633-63297BB5C451}" type="presParOf" srcId="{6D3A9625-D3EB-4CA1-AB05-34452283708A}" destId="{7E290D25-335D-4339-A8E8-B036E46B5EB5}" srcOrd="0" destOrd="0" presId="urn:microsoft.com/office/officeart/2005/8/layout/list1"/>
    <dgm:cxn modelId="{3656DC9D-9B27-48FB-831F-6DEB8C11601D}" type="presParOf" srcId="{6D3A9625-D3EB-4CA1-AB05-34452283708A}" destId="{674922F1-7266-4681-AD4F-1C618A5FFF23}" srcOrd="1" destOrd="0" presId="urn:microsoft.com/office/officeart/2005/8/layout/list1"/>
    <dgm:cxn modelId="{0C0245B2-7CFD-4123-9137-548794F864F7}" type="presParOf" srcId="{E6A445EE-D086-4B01-B491-D67950A5A065}" destId="{96C29850-0672-4B77-B5DE-2E1563038631}" srcOrd="1" destOrd="0" presId="urn:microsoft.com/office/officeart/2005/8/layout/list1"/>
    <dgm:cxn modelId="{B22943C7-D1D2-4468-86DB-CE14161EFADA}" type="presParOf" srcId="{E6A445EE-D086-4B01-B491-D67950A5A065}" destId="{80259B02-529C-422B-91BE-D70198BA9F6C}" srcOrd="2" destOrd="0" presId="urn:microsoft.com/office/officeart/2005/8/layout/list1"/>
    <dgm:cxn modelId="{2ADD94E7-C939-49FC-8970-DF274218A7B2}" type="presParOf" srcId="{E6A445EE-D086-4B01-B491-D67950A5A065}" destId="{E53EFB4E-D3DB-42E1-82AC-148F7D29254F}" srcOrd="3" destOrd="0" presId="urn:microsoft.com/office/officeart/2005/8/layout/list1"/>
    <dgm:cxn modelId="{5F615459-AE88-4AF5-8C6A-48A70720B0FF}" type="presParOf" srcId="{E6A445EE-D086-4B01-B491-D67950A5A065}" destId="{07AC1C38-F728-4390-9C76-57A49ED97DBB}" srcOrd="4" destOrd="0" presId="urn:microsoft.com/office/officeart/2005/8/layout/list1"/>
    <dgm:cxn modelId="{3C73A2FF-F9C8-4D2F-B59D-D6ABA58D719C}" type="presParOf" srcId="{07AC1C38-F728-4390-9C76-57A49ED97DBB}" destId="{D0037F0D-DB9A-4BA4-97B4-D939B26E14DA}" srcOrd="0" destOrd="0" presId="urn:microsoft.com/office/officeart/2005/8/layout/list1"/>
    <dgm:cxn modelId="{FD5A780F-3C5C-4B01-AD80-376B8F456F06}" type="presParOf" srcId="{07AC1C38-F728-4390-9C76-57A49ED97DBB}" destId="{21EEBBE2-729F-4D85-8CAE-C2B30FF126D2}" srcOrd="1" destOrd="0" presId="urn:microsoft.com/office/officeart/2005/8/layout/list1"/>
    <dgm:cxn modelId="{BC6EDB99-F6B5-4543-8DCE-442EDEBF4050}" type="presParOf" srcId="{E6A445EE-D086-4B01-B491-D67950A5A065}" destId="{AACB3FAF-C320-430D-84D4-71BA6D1761D1}" srcOrd="5" destOrd="0" presId="urn:microsoft.com/office/officeart/2005/8/layout/list1"/>
    <dgm:cxn modelId="{BEA44235-44A9-41D9-8264-4D3F1EEB314C}" type="presParOf" srcId="{E6A445EE-D086-4B01-B491-D67950A5A065}" destId="{5282638F-EFF2-4770-BB1A-21455422E45D}" srcOrd="6" destOrd="0" presId="urn:microsoft.com/office/officeart/2005/8/layout/list1"/>
    <dgm:cxn modelId="{8835300B-CCC7-4F2D-AE5F-45AC1ECF7B51}" type="presParOf" srcId="{E6A445EE-D086-4B01-B491-D67950A5A065}" destId="{8CE827AA-77D8-4146-A665-00110A17769E}" srcOrd="7" destOrd="0" presId="urn:microsoft.com/office/officeart/2005/8/layout/list1"/>
    <dgm:cxn modelId="{ED3B3542-FA0E-4ACB-8E96-3697C44853C0}" type="presParOf" srcId="{E6A445EE-D086-4B01-B491-D67950A5A065}" destId="{34C9EE47-81AF-461E-8292-AB107AA0D367}" srcOrd="8" destOrd="0" presId="urn:microsoft.com/office/officeart/2005/8/layout/list1"/>
    <dgm:cxn modelId="{47697DB9-5FB0-4D11-887F-5106830EFFA1}" type="presParOf" srcId="{34C9EE47-81AF-461E-8292-AB107AA0D367}" destId="{864CB39B-29F9-473D-90E5-0686D86E278F}" srcOrd="0" destOrd="0" presId="urn:microsoft.com/office/officeart/2005/8/layout/list1"/>
    <dgm:cxn modelId="{7CC57042-7BE4-4B2D-BC7A-B782F76E50A6}" type="presParOf" srcId="{34C9EE47-81AF-461E-8292-AB107AA0D367}" destId="{5B203A22-00AF-46E7-9415-C6DAFD7E01CC}" srcOrd="1" destOrd="0" presId="urn:microsoft.com/office/officeart/2005/8/layout/list1"/>
    <dgm:cxn modelId="{FF7AA3E1-9E0A-417E-82A1-CADE07732C0A}" type="presParOf" srcId="{E6A445EE-D086-4B01-B491-D67950A5A065}" destId="{DF9C1F84-81DE-4E5D-9537-C2D1A211B8B6}" srcOrd="9" destOrd="0" presId="urn:microsoft.com/office/officeart/2005/8/layout/list1"/>
    <dgm:cxn modelId="{FD2B44EE-D14F-47FC-A037-C86F7041E1F8}" type="presParOf" srcId="{E6A445EE-D086-4B01-B491-D67950A5A065}" destId="{964E6811-5072-4466-B721-689C35A650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59B02-529C-422B-91BE-D70198BA9F6C}">
      <dsp:nvSpPr>
        <dsp:cNvPr id="0" name=""/>
        <dsp:cNvSpPr/>
      </dsp:nvSpPr>
      <dsp:spPr>
        <a:xfrm>
          <a:off x="0" y="82279"/>
          <a:ext cx="4876800" cy="11907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583184" rIns="378494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Excreta Management</a:t>
          </a:r>
          <a:endParaRPr lang="en-US" sz="2800" kern="1200" dirty="0"/>
        </a:p>
      </dsp:txBody>
      <dsp:txXfrm>
        <a:off x="0" y="82279"/>
        <a:ext cx="4876800" cy="1190700"/>
      </dsp:txXfrm>
    </dsp:sp>
    <dsp:sp modelId="{674922F1-7266-4681-AD4F-1C618A5FFF23}">
      <dsp:nvSpPr>
        <dsp:cNvPr id="0" name=""/>
        <dsp:cNvSpPr/>
      </dsp:nvSpPr>
      <dsp:spPr>
        <a:xfrm>
          <a:off x="243840" y="449842"/>
          <a:ext cx="3413760" cy="45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46072" y="452074"/>
        <a:ext cx="3409296" cy="41253"/>
      </dsp:txXfrm>
    </dsp:sp>
    <dsp:sp modelId="{5282638F-EFF2-4770-BB1A-21455422E45D}">
      <dsp:nvSpPr>
        <dsp:cNvPr id="0" name=""/>
        <dsp:cNvSpPr/>
      </dsp:nvSpPr>
      <dsp:spPr>
        <a:xfrm>
          <a:off x="0" y="1062105"/>
          <a:ext cx="4876800" cy="1984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583184" rIns="378494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New Latrine Construction &amp; old latrine improvement </a:t>
          </a:r>
          <a:endParaRPr lang="en-US" sz="2800" kern="1200" dirty="0"/>
        </a:p>
      </dsp:txBody>
      <dsp:txXfrm>
        <a:off x="0" y="1062105"/>
        <a:ext cx="4876800" cy="1984500"/>
      </dsp:txXfrm>
    </dsp:sp>
    <dsp:sp modelId="{21EEBBE2-729F-4D85-8CAE-C2B30FF126D2}">
      <dsp:nvSpPr>
        <dsp:cNvPr id="0" name=""/>
        <dsp:cNvSpPr/>
      </dsp:nvSpPr>
      <dsp:spPr>
        <a:xfrm>
          <a:off x="243840" y="1424179"/>
          <a:ext cx="3413760" cy="512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246340" y="1426679"/>
        <a:ext cx="3408760" cy="46205"/>
      </dsp:txXfrm>
    </dsp:sp>
    <dsp:sp modelId="{964E6811-5072-4466-B721-689C35A65029}">
      <dsp:nvSpPr>
        <dsp:cNvPr id="0" name=""/>
        <dsp:cNvSpPr/>
      </dsp:nvSpPr>
      <dsp:spPr>
        <a:xfrm>
          <a:off x="0" y="2912522"/>
          <a:ext cx="4876800" cy="2425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583184" rIns="378494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Sanitation village cleaning campaigns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Clean village declaration</a:t>
          </a:r>
          <a:endParaRPr lang="en-US" sz="2800" kern="1200" dirty="0"/>
        </a:p>
      </dsp:txBody>
      <dsp:txXfrm>
        <a:off x="0" y="2912522"/>
        <a:ext cx="4876800" cy="2425500"/>
      </dsp:txXfrm>
    </dsp:sp>
    <dsp:sp modelId="{5B203A22-00AF-46E7-9415-C6DAFD7E01CC}">
      <dsp:nvSpPr>
        <dsp:cNvPr id="0" name=""/>
        <dsp:cNvSpPr/>
      </dsp:nvSpPr>
      <dsp:spPr>
        <a:xfrm>
          <a:off x="243840" y="3197805"/>
          <a:ext cx="3413760" cy="45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46072" y="3200037"/>
        <a:ext cx="3409296" cy="41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59B02-529C-422B-91BE-D70198BA9F6C}">
      <dsp:nvSpPr>
        <dsp:cNvPr id="0" name=""/>
        <dsp:cNvSpPr/>
      </dsp:nvSpPr>
      <dsp:spPr>
        <a:xfrm>
          <a:off x="0" y="293717"/>
          <a:ext cx="4876800" cy="110722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395732" rIns="3784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20 different NGO teams 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MRRD &amp; MoPH CLTS team</a:t>
          </a:r>
          <a:endParaRPr lang="en-US" sz="1900" kern="1200" dirty="0"/>
        </a:p>
      </dsp:txBody>
      <dsp:txXfrm>
        <a:off x="0" y="293717"/>
        <a:ext cx="4876800" cy="1107225"/>
      </dsp:txXfrm>
    </dsp:sp>
    <dsp:sp modelId="{674922F1-7266-4681-AD4F-1C618A5FFF23}">
      <dsp:nvSpPr>
        <dsp:cNvPr id="0" name=""/>
        <dsp:cNvSpPr/>
      </dsp:nvSpPr>
      <dsp:spPr>
        <a:xfrm>
          <a:off x="243840" y="13277"/>
          <a:ext cx="341376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CLTS Teams</a:t>
          </a:r>
          <a:endParaRPr lang="en-US" sz="1900" kern="1200" dirty="0"/>
        </a:p>
      </dsp:txBody>
      <dsp:txXfrm>
        <a:off x="271220" y="40657"/>
        <a:ext cx="3359000" cy="506120"/>
      </dsp:txXfrm>
    </dsp:sp>
    <dsp:sp modelId="{5282638F-EFF2-4770-BB1A-21455422E45D}">
      <dsp:nvSpPr>
        <dsp:cNvPr id="0" name=""/>
        <dsp:cNvSpPr/>
      </dsp:nvSpPr>
      <dsp:spPr>
        <a:xfrm>
          <a:off x="0" y="1783982"/>
          <a:ext cx="4876800" cy="110722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395732" rIns="3784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Over 2,000 communities ODF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7 districts declared ODF</a:t>
          </a:r>
          <a:endParaRPr lang="en-US" sz="1900" kern="1200" dirty="0"/>
        </a:p>
      </dsp:txBody>
      <dsp:txXfrm>
        <a:off x="0" y="1783982"/>
        <a:ext cx="4876800" cy="1107225"/>
      </dsp:txXfrm>
    </dsp:sp>
    <dsp:sp modelId="{21EEBBE2-729F-4D85-8CAE-C2B30FF126D2}">
      <dsp:nvSpPr>
        <dsp:cNvPr id="0" name=""/>
        <dsp:cNvSpPr/>
      </dsp:nvSpPr>
      <dsp:spPr>
        <a:xfrm>
          <a:off x="243840" y="1503542"/>
          <a:ext cx="341376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Achievements </a:t>
          </a:r>
          <a:endParaRPr lang="en-US" sz="1900" kern="1200" dirty="0"/>
        </a:p>
      </dsp:txBody>
      <dsp:txXfrm>
        <a:off x="271220" y="1530922"/>
        <a:ext cx="3359000" cy="506120"/>
      </dsp:txXfrm>
    </dsp:sp>
    <dsp:sp modelId="{964E6811-5072-4466-B721-689C35A65029}">
      <dsp:nvSpPr>
        <dsp:cNvPr id="0" name=""/>
        <dsp:cNvSpPr/>
      </dsp:nvSpPr>
      <dsp:spPr>
        <a:xfrm>
          <a:off x="0" y="3274247"/>
          <a:ext cx="4876800" cy="13765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494" tIns="395732" rIns="37849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ODF Afghanistan by 2025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Revision of WASH policy based on the SDGs requirements.  </a:t>
          </a:r>
          <a:endParaRPr lang="en-US" sz="1900" kern="1200" dirty="0"/>
        </a:p>
      </dsp:txBody>
      <dsp:txXfrm>
        <a:off x="0" y="3274247"/>
        <a:ext cx="4876800" cy="1376550"/>
      </dsp:txXfrm>
    </dsp:sp>
    <dsp:sp modelId="{5B203A22-00AF-46E7-9415-C6DAFD7E01CC}">
      <dsp:nvSpPr>
        <dsp:cNvPr id="0" name=""/>
        <dsp:cNvSpPr/>
      </dsp:nvSpPr>
      <dsp:spPr>
        <a:xfrm>
          <a:off x="243840" y="2993807"/>
          <a:ext cx="341376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" tIns="0" rIns="12903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Next Step</a:t>
          </a:r>
          <a:endParaRPr lang="en-US" sz="1900" kern="1200" dirty="0"/>
        </a:p>
      </dsp:txBody>
      <dsp:txXfrm>
        <a:off x="271220" y="3021187"/>
        <a:ext cx="335900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7B527-9545-4A18-82C6-985C2D673EE0}" type="datetimeFigureOut">
              <a:rPr lang="en-US" smtClean="0"/>
              <a:t>08/07/18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BD15E-A83F-499B-AE2F-72149146B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3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2A402-9AEC-46CD-BFFB-8C45353B9417}" type="datetimeFigureOut">
              <a:rPr lang="en-US" smtClean="0"/>
              <a:t>08/07/18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6FFF6-EFF5-46FA-B62C-F141E12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6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6FFF6-EFF5-46FA-B62C-F141E1274D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2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1179705"/>
            <a:ext cx="9875520" cy="1472184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2669871"/>
            <a:ext cx="9875520" cy="1752600"/>
          </a:xfrm>
          <a:prstGeom prst="rect">
            <a:avLst/>
          </a:prstGeom>
        </p:spPr>
        <p:txBody>
          <a:bodyPr tIns="0"/>
          <a:lstStyle>
            <a:lvl1pPr marL="27432" indent="0" algn="ctr">
              <a:buNone/>
              <a:defRPr sz="26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22ED8DFF-AC58-4CE1-95FC-5B760807040E}" type="datetime1">
              <a:rPr lang="en-US" smtClean="0"/>
              <a:t>08/07/18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C83E6289-67AB-48EA-B8F2-7F8C3C839FC8}" type="datetime1">
              <a:rPr lang="en-US" smtClean="0"/>
              <a:t>08/07/18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  <p15:guide id="2" pos="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600325"/>
            <a:ext cx="8534400" cy="228600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066800"/>
            <a:ext cx="8534400" cy="1509712"/>
          </a:xfrm>
          <a:prstGeom prst="rect">
            <a:avLst/>
          </a:prstGeo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CD27007B-A0CB-4CB0-A72F-D015643D8A50}" type="datetime1">
              <a:rPr lang="en-US" smtClean="0"/>
              <a:t>08/07/18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7AF78760-02B0-4343-9B36-9B01060F90A6}" type="datetime1">
              <a:rPr lang="en-US" smtClean="0"/>
              <a:t>08/07/18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  <a:prstGeom prst="rect">
            <a:avLst/>
          </a:prstGeo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D6103C8C-96CC-4988-9A76-A97C68B37C96}" type="datetime1">
              <a:rPr lang="en-US" smtClean="0"/>
              <a:t>08/07/18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19A6AA83-E69F-4B8F-8330-2B08940C21DF}" type="datetime1">
              <a:rPr lang="en-US" smtClean="0"/>
              <a:t>08/07/18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0C32B54B-DAC7-463C-B2D9-3A5324E66E07}" type="datetime1">
              <a:rPr lang="en-US" smtClean="0"/>
              <a:t>08/07/18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  <a:prstGeom prst="rect">
            <a:avLst/>
          </a:prstGeo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FABC3EB9-8141-418F-8EFF-9A68D158E203}" type="datetime1">
              <a:rPr lang="en-US" smtClean="0"/>
              <a:t>08/07/18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Rectangle 1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2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EE203F9F-5B53-4206-BA20-257056A7933C}" type="datetime1">
              <a:rPr lang="en-US" smtClean="0"/>
              <a:t>08/07/18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AA3D4F3E-03CF-4020-A455-976DE93B6CFF}" type="datetime1">
              <a:rPr lang="en-US" smtClean="0"/>
              <a:t>08/07/18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fld id="{3AB81425-5192-475F-8F5F-48429B4F668B}" type="datetime1">
              <a:rPr lang="en-US" smtClean="0"/>
              <a:t>08/07/18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148" y="-54"/>
            <a:ext cx="12188952" cy="6858054"/>
            <a:chOff x="7148" y="-54"/>
            <a:chExt cx="12188952" cy="6858054"/>
          </a:xfrm>
        </p:grpSpPr>
        <p:sp>
          <p:nvSpPr>
            <p:cNvPr id="4" name="Rectangle 3"/>
            <p:cNvSpPr/>
            <p:nvPr/>
          </p:nvSpPr>
          <p:spPr>
            <a:xfrm>
              <a:off x="7148" y="0"/>
              <a:ext cx="12188952" cy="6858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 bwMode="invGray">
            <a:xfrm>
              <a:off x="1473566" y="-54"/>
              <a:ext cx="96070" cy="685805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25400" cap="rnd" cmpd="sng" algn="ctr">
              <a:noFill/>
              <a:prstDash val="solid"/>
            </a:ln>
            <a:effectLst>
              <a:outerShdw blurRad="38550" dist="38000" dir="10800000" algn="tl" rotWithShape="0">
                <a:schemeClr val="bg2">
                  <a:shade val="20000"/>
                  <a:satMod val="110000"/>
                  <a:alpha val="25000"/>
                </a:scheme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0" hangingPunct="1"/>
              <a:endParaRPr kumimoji="0" lang="en-US" sz="180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" y="0"/>
              <a:ext cx="1495425" cy="6858000"/>
            </a:xfrm>
            <a:prstGeom prst="rect">
              <a:avLst/>
            </a:prstGeom>
          </p:spPr>
        </p:pic>
      </p:grpSp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8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051F468-2565-4472-9079-46A542F179AB}" type="datetime1">
              <a:rPr lang="en-US" smtClean="0"/>
              <a:pPr/>
              <a:t>08/07/18</a:t>
            </a:fld>
            <a:endParaRPr lang="en-US"/>
          </a:p>
        </p:txBody>
      </p:sp>
      <p:sp>
        <p:nvSpPr>
          <p:cNvPr id="1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0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0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b="1" kern="120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Wingdings 2"/>
        <a:buChar char=""/>
        <a:defRPr kumimoji="0"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>
            <a:lumMod val="50000"/>
          </a:schemeClr>
        </a:buClr>
        <a:buFont typeface="Verdana"/>
        <a:buChar char="◦"/>
        <a:defRPr kumimoji="0"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>
            <a:lumMod val="75000"/>
          </a:schemeClr>
        </a:buClr>
        <a:buFont typeface="Wingdings 2"/>
        <a:buChar char=""/>
        <a:defRPr kumimoji="0"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7512" userDrawn="1">
          <p15:clr>
            <a:srgbClr val="F26B43"/>
          </p15:clr>
        </p15:guide>
        <p15:guide id="3" pos="1176" userDrawn="1">
          <p15:clr>
            <a:srgbClr val="F26B43"/>
          </p15:clr>
        </p15:guide>
        <p15:guide id="4" orient="horz" pos="3936" userDrawn="1">
          <p15:clr>
            <a:srgbClr val="F26B43"/>
          </p15:clr>
        </p15:guide>
        <p15:guide id="5" orient="horz" pos="888" userDrawn="1">
          <p15:clr>
            <a:srgbClr val="F26B43"/>
          </p15:clr>
        </p15:guide>
        <p15:guide id="6" orient="horz" pos="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680" y="1729022"/>
            <a:ext cx="9875520" cy="14721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Ministry of Rural Rehabilitation &amp; Development (MRRD)</a:t>
            </a:r>
            <a:br>
              <a:rPr lang="en-US" dirty="0" smtClean="0"/>
            </a:br>
            <a:r>
              <a:rPr lang="en-US" sz="3100" dirty="0" smtClean="0"/>
              <a:t>Rural </a:t>
            </a:r>
            <a:r>
              <a:rPr lang="en-US" sz="3100" dirty="0" smtClean="0"/>
              <a:t>Water Supply Sanitation &amp; Irrigation Program (RuWatSIP)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3746" y="3889071"/>
            <a:ext cx="9875520" cy="1752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Sanitation &amp; Hygiene Component of RuWatSIP</a:t>
            </a:r>
          </a:p>
          <a:p>
            <a:endParaRPr lang="en-US" sz="4000" dirty="0"/>
          </a:p>
          <a:p>
            <a:r>
              <a:rPr lang="en-US" sz="4000" dirty="0" smtClean="0"/>
              <a:t>2018</a:t>
            </a:r>
            <a:endParaRPr lang="en-US" sz="4000" dirty="0"/>
          </a:p>
        </p:txBody>
      </p:sp>
      <p:pic>
        <p:nvPicPr>
          <p:cNvPr id="4" name="Picture 3" descr="C:\Users\jawed\Desktop\MRRD Log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5730" y="0"/>
            <a:ext cx="190627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39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Sanitation in Afghanistan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61" y="1295400"/>
            <a:ext cx="4787988" cy="4402667"/>
          </a:xfrm>
        </p:spPr>
      </p:pic>
      <p:sp>
        <p:nvSpPr>
          <p:cNvPr id="2" name="Oval 1"/>
          <p:cNvSpPr/>
          <p:nvPr/>
        </p:nvSpPr>
        <p:spPr>
          <a:xfrm>
            <a:off x="1492335" y="5604933"/>
            <a:ext cx="4332731" cy="12530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Improved Sanitation </a:t>
            </a:r>
            <a:br>
              <a:rPr lang="en-US" sz="2400" b="1" dirty="0" smtClean="0">
                <a:solidFill>
                  <a:srgbClr val="FFC000"/>
                </a:solidFill>
              </a:rPr>
            </a:br>
            <a:r>
              <a:rPr lang="en-US" sz="2400" b="1" dirty="0" smtClean="0">
                <a:solidFill>
                  <a:srgbClr val="FFC000"/>
                </a:solidFill>
              </a:rPr>
              <a:t>39% (33% Rural)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92182" y="4343401"/>
            <a:ext cx="2868042" cy="85936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Open Defecation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14% (18% Rural)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Open Defe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74" y="1295400"/>
            <a:ext cx="5429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owchart: Punched Tape 4"/>
          <p:cNvSpPr/>
          <p:nvPr/>
        </p:nvSpPr>
        <p:spPr>
          <a:xfrm>
            <a:off x="6158969" y="5063925"/>
            <a:ext cx="3378570" cy="1869260"/>
          </a:xfrm>
          <a:prstGeom prst="flowChartPunchedTap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Environmental/</a:t>
            </a:r>
            <a:r>
              <a:rPr lang="en-US" sz="2000" smtClean="0"/>
              <a:t>ground water </a:t>
            </a:r>
            <a:r>
              <a:rPr lang="en-US" sz="2000" dirty="0" smtClean="0"/>
              <a:t>contamination due to OD and low latrine </a:t>
            </a:r>
            <a:r>
              <a:rPr lang="en-US" sz="2000" dirty="0" smtClean="0"/>
              <a:t>coverage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860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 Five Child Mortality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509" y="1529005"/>
            <a:ext cx="7839075" cy="521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06600" y="1529005"/>
            <a:ext cx="1947333" cy="52173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</a:rPr>
              <a:t>U5CM Rate: 55/1,000</a:t>
            </a:r>
          </a:p>
          <a:p>
            <a:pPr algn="ctr"/>
            <a:endParaRPr lang="en-US" sz="30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3000" dirty="0" smtClean="0">
                <a:solidFill>
                  <a:schemeClr val="accent4">
                    <a:lumMod val="50000"/>
                  </a:schemeClr>
                </a:solidFill>
              </a:rPr>
              <a:t>20% is due to diarrhea caused by WASH related diseases </a:t>
            </a:r>
            <a:endParaRPr lang="en-US" sz="3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04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MRRD &amp; WASH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7306" y="1524000"/>
            <a:ext cx="3440421" cy="4663440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en-US" sz="4000" dirty="0" smtClean="0"/>
              <a:t>High Open Defecation (OD) provinces identified </a:t>
            </a:r>
            <a:r>
              <a:rPr lang="en-US" sz="4000" dirty="0" smtClean="0">
                <a:solidFill>
                  <a:srgbClr val="FF0000"/>
                </a:solidFill>
              </a:rPr>
              <a:t>(</a:t>
            </a:r>
            <a:r>
              <a:rPr lang="en-US" sz="4000" i="1" dirty="0" smtClean="0">
                <a:solidFill>
                  <a:srgbClr val="FF0000"/>
                </a:solidFill>
              </a:rPr>
              <a:t>Bad sanitation environment</a:t>
            </a:r>
            <a:r>
              <a:rPr lang="en-US" sz="4000" dirty="0" smtClean="0">
                <a:solidFill>
                  <a:srgbClr val="FF0000"/>
                </a:solidFill>
              </a:rPr>
              <a:t>)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27" y="1608668"/>
            <a:ext cx="7154273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4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MRRD &amp; WASH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ACM consists: </a:t>
            </a:r>
            <a:endParaRPr lang="en-US" dirty="0"/>
          </a:p>
        </p:txBody>
      </p:sp>
      <p:graphicFrame>
        <p:nvGraphicFramePr>
          <p:cNvPr id="9" name="Content Placeholder 8" descr="Vertical Box List diagram showing 3 groups arranged one below the other and bullet points are present under each group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1135403"/>
              </p:ext>
            </p:extLst>
          </p:nvPr>
        </p:nvGraphicFramePr>
        <p:xfrm>
          <a:off x="7195080" y="1417321"/>
          <a:ext cx="4876800" cy="5338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67" y="2997200"/>
            <a:ext cx="5640301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95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Excreta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9903608" cy="466344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47" y="1524000"/>
            <a:ext cx="4376696" cy="4663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65" y="2899458"/>
            <a:ext cx="5478888" cy="3287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16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MRRD &amp; </a:t>
            </a:r>
            <a:r>
              <a:rPr lang="en-US" dirty="0" smtClean="0"/>
              <a:t>WASH Sector Plan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National Movement under Afghanistan CLTS Movement (ACM) launched in 2016 under MRRD leadership </a:t>
            </a:r>
            <a:endParaRPr lang="en-US" dirty="0"/>
          </a:p>
        </p:txBody>
      </p:sp>
      <p:graphicFrame>
        <p:nvGraphicFramePr>
          <p:cNvPr id="9" name="Content Placeholder 8" descr="Vertical Box List diagram showing 3 groups arranged one below the other and bullet points are present under each group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28289027"/>
              </p:ext>
            </p:extLst>
          </p:nvPr>
        </p:nvGraphicFramePr>
        <p:xfrm>
          <a:off x="7034213" y="1524000"/>
          <a:ext cx="4876800" cy="466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jawed\Desktop\20161003_11200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23776" y="3633466"/>
            <a:ext cx="4657536" cy="3115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04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9903608" cy="466344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endParaRPr lang="en-US" sz="4000" dirty="0" smtClean="0"/>
          </a:p>
          <a:p>
            <a:pPr marL="82296" indent="0" algn="ctr">
              <a:buNone/>
            </a:pPr>
            <a:endParaRPr lang="en-US" sz="4000" dirty="0"/>
          </a:p>
          <a:p>
            <a:pPr marL="82296" indent="0" algn="ctr">
              <a:buNone/>
            </a:pPr>
            <a:r>
              <a:rPr lang="en-US" sz="9600" smtClean="0"/>
              <a:t>Thank </a:t>
            </a:r>
            <a:r>
              <a:rPr lang="en-US" sz="9600" dirty="0" smtClean="0"/>
              <a:t>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95855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sed Leaves design templat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sed leaves design slides.potx" id="{52E147E3-7E0E-44E0-9BD6-25CC694BF887}" vid="{C1468303-3FD2-4BA9-848D-643974E470D9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710C29-A897-44AD-9F83-BE5F874C2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FED04C-AD43-4E06-AD63-36D8B5E83787}">
  <ds:schemaRefs>
    <ds:schemaRef ds:uri="a4f35948-e619-41b3-aa29-22878b09cfd2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0262f94-9f35-4ac3-9a90-690165a166b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DEB5BEE-6806-4BF1-A9A7-4B4A72C0C6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Pressed leaves design slides</Template>
  <TotalTime>1255</TotalTime>
  <Words>157</Words>
  <Application>Microsoft Macintosh PowerPoint</Application>
  <PresentationFormat>Custom</PresentationFormat>
  <Paragraphs>37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Pressed Leaves design template</vt:lpstr>
      <vt:lpstr>Ministry of Rural Rehabilitation &amp; Development (MRRD) Rural Water Supply Sanitation &amp; Irrigation Program (RuWatSIP)</vt:lpstr>
      <vt:lpstr>Sanitation in Afghanistan </vt:lpstr>
      <vt:lpstr>Under Five Child Mortality </vt:lpstr>
      <vt:lpstr>MRRD &amp; WASH</vt:lpstr>
      <vt:lpstr>MRRD &amp; WASH</vt:lpstr>
      <vt:lpstr>Traditional Excreta Management</vt:lpstr>
      <vt:lpstr>MRRD &amp; WASH Sector Plan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Mohammad J</dc:creator>
  <cp:lastModifiedBy>Microsoft Office User</cp:lastModifiedBy>
  <cp:revision>18</cp:revision>
  <dcterms:created xsi:type="dcterms:W3CDTF">2018-06-19T06:13:57Z</dcterms:created>
  <dcterms:modified xsi:type="dcterms:W3CDTF">2018-07-08T10:30:28Z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74065700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